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1" r:id="rId4"/>
    <p:sldId id="262" r:id="rId5"/>
    <p:sldId id="263" r:id="rId6"/>
    <p:sldId id="284" r:id="rId7"/>
    <p:sldId id="285" r:id="rId8"/>
    <p:sldId id="286" r:id="rId9"/>
    <p:sldId id="287" r:id="rId10"/>
  </p:sldIdLst>
  <p:sldSz cx="9144000" cy="6858000" type="screen4x3"/>
  <p:notesSz cx="7102475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/>
    <p:restoredTop sz="94613"/>
  </p:normalViewPr>
  <p:slideViewPr>
    <p:cSldViewPr snapToGrid="0" snapToObjects="1">
      <p:cViewPr varScale="1">
        <p:scale>
          <a:sx n="110" d="100"/>
          <a:sy n="110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ページを移動するにはクリックします。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クリックしてノート書式の編集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D8364C3-FA94-4083-ADA5-E26E7B7D25D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1750" cy="3833813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456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7519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8758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58274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0690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70155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3338" cy="383540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80800" cy="46029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022640" y="9721800"/>
            <a:ext cx="307548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94215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タイトルテキストの書式を編集するにはクリックします。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/>
              </a:rPr>
              <a:t>アウトラインテキストの書式を編集するにはクリックします。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2レベル目のアウトライン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/>
              </a:rPr>
              <a:t>3レベル目のアウトライン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4レベル目のアウトライン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5レベル目のアウトライン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6レベル目のアウトライン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/>
              </a:rPr>
              <a:t>7レベル目のアウトライン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1480" cy="18648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659916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0" y="189000"/>
            <a:ext cx="9141480" cy="6876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2023200" y="2565000"/>
            <a:ext cx="4970520" cy="1185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 err="1">
                <a:latin typeface="Arial"/>
              </a:rPr>
              <a:t>Tài</a:t>
            </a:r>
            <a:r>
              <a:rPr lang="en-US" sz="3600" b="0" strike="noStrike" spc="-1" dirty="0">
                <a:latin typeface="Arial"/>
              </a:rPr>
              <a:t> </a:t>
            </a:r>
            <a:r>
              <a:rPr lang="en-US" sz="3600" b="0" strike="noStrike" spc="-1" dirty="0" err="1">
                <a:latin typeface="Arial"/>
              </a:rPr>
              <a:t>liệu</a:t>
            </a:r>
            <a:r>
              <a:rPr lang="en-US" sz="3600" b="0" strike="noStrike" spc="-1" dirty="0">
                <a:latin typeface="Arial"/>
              </a:rPr>
              <a:t> </a:t>
            </a:r>
            <a:r>
              <a:rPr lang="en-US" sz="3600" b="0" strike="noStrike" spc="-1" dirty="0" err="1">
                <a:latin typeface="Arial"/>
              </a:rPr>
              <a:t>tham</a:t>
            </a:r>
            <a:r>
              <a:rPr lang="en-US" sz="3600" b="0" strike="noStrike" spc="-1" dirty="0">
                <a:latin typeface="Arial"/>
              </a:rPr>
              <a:t> </a:t>
            </a:r>
            <a:r>
              <a:rPr lang="en-US" sz="3600" b="0" strike="noStrike" spc="-1" dirty="0" err="1">
                <a:latin typeface="Arial"/>
              </a:rPr>
              <a:t>khảo</a:t>
            </a:r>
            <a:r>
              <a:rPr lang="en-US" sz="3600" b="0" strike="noStrike" spc="-1" dirty="0">
                <a:latin typeface="Arial"/>
              </a:rPr>
              <a:t> 5</a:t>
            </a:r>
          </a:p>
          <a:p>
            <a:pPr algn="ctr">
              <a:lnSpc>
                <a:spcPct val="100000"/>
              </a:lnSpc>
            </a:pPr>
            <a:r>
              <a:rPr lang="en-US" sz="3600" spc="-1" dirty="0">
                <a:latin typeface="Arial"/>
              </a:rPr>
              <a:t>2020/11/8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19" y="278280"/>
            <a:ext cx="7142007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" sz="2400" spc="-1" dirty="0">
                <a:solidFill>
                  <a:srgbClr val="000000"/>
                </a:solidFill>
                <a:latin typeface="Meiryo UI"/>
                <a:ea typeface="Meiryo UI"/>
              </a:rPr>
              <a:t>1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Tổng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hợp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kiến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thức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khoá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học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0781EDD-AA7C-2644-879E-59169C6D0062}"/>
              </a:ext>
            </a:extLst>
          </p:cNvPr>
          <p:cNvSpPr txBox="1"/>
          <p:nvPr/>
        </p:nvSpPr>
        <p:spPr>
          <a:xfrm>
            <a:off x="195183" y="1122745"/>
            <a:ext cx="8489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2400" dirty="0" err="1"/>
              <a:t>Hiểu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về</a:t>
            </a:r>
            <a:r>
              <a:rPr kumimoji="1" lang="en-US" altLang="ja-JP" sz="2400" dirty="0"/>
              <a:t> </a:t>
            </a:r>
            <a:r>
              <a:rPr kumimoji="1" lang="en-US" altLang="ja-JP" sz="2400" dirty="0">
                <a:solidFill>
                  <a:srgbClr val="FF0000"/>
                </a:solidFill>
              </a:rPr>
              <a:t>flow chart 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và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những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chức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năng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cần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thiết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của</a:t>
            </a:r>
            <a:r>
              <a:rPr kumimoji="1" lang="en-US" altLang="ja-JP" sz="2400" dirty="0">
                <a:solidFill>
                  <a:srgbClr val="FF0000"/>
                </a:solidFill>
              </a:rPr>
              <a:t> 1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dự</a:t>
            </a:r>
            <a:r>
              <a:rPr kumimoji="1" lang="en-US" altLang="ja-JP" sz="2400" dirty="0">
                <a:solidFill>
                  <a:srgbClr val="FF0000"/>
                </a:solidFill>
              </a:rPr>
              <a:t> </a:t>
            </a:r>
            <a:r>
              <a:rPr kumimoji="1" lang="en-US" altLang="ja-JP" sz="2400" dirty="0" err="1">
                <a:solidFill>
                  <a:srgbClr val="FF0000"/>
                </a:solidFill>
              </a:rPr>
              <a:t>án</a:t>
            </a:r>
            <a:r>
              <a:rPr kumimoji="1" lang="en-US" altLang="ja-JP" sz="2400" dirty="0">
                <a:solidFill>
                  <a:srgbClr val="FF0000"/>
                </a:solidFill>
              </a:rPr>
              <a:t>  </a:t>
            </a:r>
            <a:r>
              <a:rPr kumimoji="1" lang="vi-VN" altLang="ja-JP" sz="2400" dirty="0">
                <a:solidFill>
                  <a:srgbClr val="FF0000"/>
                </a:solidFill>
              </a:rPr>
              <a:t>về nhận diện mặt</a:t>
            </a:r>
          </a:p>
          <a:p>
            <a:pPr marL="342900" indent="-342900">
              <a:buAutoNum type="arabicPeriod"/>
            </a:pPr>
            <a:r>
              <a:rPr kumimoji="1" lang="vi-VN" altLang="ja-JP" sz="2400" dirty="0"/>
              <a:t>Trải nghiệm về </a:t>
            </a:r>
            <a:r>
              <a:rPr kumimoji="1" lang="vi-VN" altLang="ja-JP" sz="2400" dirty="0">
                <a:solidFill>
                  <a:srgbClr val="FF0000"/>
                </a:solidFill>
              </a:rPr>
              <a:t>cách tạo môi trường</a:t>
            </a:r>
            <a:r>
              <a:rPr kumimoji="1" lang="vi-VN" altLang="ja-JP" sz="2400" dirty="0"/>
              <a:t> dev và fix bug trong môi trường</a:t>
            </a:r>
          </a:p>
          <a:p>
            <a:pPr marL="342900" indent="-342900">
              <a:buAutoNum type="arabicPeriod"/>
            </a:pPr>
            <a:r>
              <a:rPr kumimoji="1" lang="vi-VN" altLang="ja-JP" sz="2400" dirty="0"/>
              <a:t>Làm quen với </a:t>
            </a:r>
            <a:r>
              <a:rPr kumimoji="1" lang="vi-VN" altLang="ja-JP" sz="2400" dirty="0">
                <a:solidFill>
                  <a:srgbClr val="FF0000"/>
                </a:solidFill>
              </a:rPr>
              <a:t>mongodb</a:t>
            </a:r>
            <a:r>
              <a:rPr kumimoji="1" lang="vi-VN" altLang="ja-JP" sz="2400" dirty="0"/>
              <a:t> là 1 database phổ biến trong dạng database NoSQL</a:t>
            </a:r>
          </a:p>
          <a:p>
            <a:pPr marL="342900" indent="-342900">
              <a:buAutoNum type="arabicPeriod"/>
            </a:pPr>
            <a:r>
              <a:rPr kumimoji="1" lang="en-US" altLang="ja-JP" sz="2400" dirty="0" err="1"/>
              <a:t>Học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về</a:t>
            </a:r>
            <a:r>
              <a:rPr kumimoji="1" lang="en-US" altLang="ja-JP" sz="2400" dirty="0"/>
              <a:t> </a:t>
            </a:r>
            <a:r>
              <a:rPr kumimoji="1" lang="en-US" altLang="ja-JP" sz="2400" dirty="0">
                <a:solidFill>
                  <a:srgbClr val="FF0000"/>
                </a:solidFill>
              </a:rPr>
              <a:t>unit test </a:t>
            </a:r>
            <a:r>
              <a:rPr kumimoji="1" lang="en-US" altLang="ja-JP" sz="2400" dirty="0" err="1"/>
              <a:t>là</a:t>
            </a:r>
            <a:r>
              <a:rPr kumimoji="1" lang="en-US" altLang="ja-JP" sz="2400" dirty="0"/>
              <a:t> 1 </a:t>
            </a:r>
            <a:r>
              <a:rPr kumimoji="1" lang="en-US" altLang="ja-JP" sz="2400" dirty="0" err="1"/>
              <a:t>kỹ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năng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cần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thiết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đảm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báo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chất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lượng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dự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án</a:t>
            </a:r>
            <a:endParaRPr kumimoji="1" lang="en-US" altLang="ja-JP" sz="2400" dirty="0"/>
          </a:p>
          <a:p>
            <a:pPr marL="342900" indent="-342900">
              <a:buAutoNum type="arabicPeriod"/>
            </a:pPr>
            <a:r>
              <a:rPr kumimoji="1" lang="en-US" altLang="ja-JP" sz="2400" dirty="0" err="1"/>
              <a:t>Trải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nghiệm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về</a:t>
            </a:r>
            <a:r>
              <a:rPr kumimoji="1" lang="en-US" altLang="ja-JP" sz="2400" dirty="0"/>
              <a:t> </a:t>
            </a:r>
            <a:r>
              <a:rPr kumimoji="1" lang="en-US" altLang="ja-JP" sz="2400" dirty="0">
                <a:solidFill>
                  <a:srgbClr val="FF0000"/>
                </a:solidFill>
              </a:rPr>
              <a:t>review code</a:t>
            </a:r>
          </a:p>
          <a:p>
            <a:pPr lvl="1"/>
            <a:r>
              <a:rPr kumimoji="1" lang="en-US" altLang="ja-JP" sz="2400" dirty="0"/>
              <a:t>Code </a:t>
            </a:r>
            <a:r>
              <a:rPr kumimoji="1" lang="en-US" altLang="ja-JP" sz="2400" dirty="0" err="1"/>
              <a:t>chạy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được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là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yêu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cầu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thấp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nhất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trong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dự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án</a:t>
            </a:r>
            <a:r>
              <a:rPr kumimoji="1" lang="en-US" altLang="ja-JP" sz="2400" dirty="0"/>
              <a:t>. </a:t>
            </a:r>
            <a:r>
              <a:rPr kumimoji="1" lang="en-US" altLang="ja-JP" sz="2400" dirty="0" err="1"/>
              <a:t>Các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bạn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cần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viết</a:t>
            </a:r>
            <a:r>
              <a:rPr kumimoji="1" lang="en-US" altLang="ja-JP" sz="2400" dirty="0"/>
              <a:t> code</a:t>
            </a:r>
          </a:p>
          <a:p>
            <a:pPr lvl="1"/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người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khác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đọc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hiểu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được</a:t>
            </a:r>
            <a:r>
              <a:rPr kumimoji="1" lang="en-US" altLang="ja-JP" sz="2400" dirty="0"/>
              <a:t>, </a:t>
            </a:r>
            <a:r>
              <a:rPr kumimoji="1" lang="en-US" altLang="ja-JP" sz="2400" dirty="0" err="1"/>
              <a:t>dễ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mở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rộng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chức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năng</a:t>
            </a:r>
            <a:r>
              <a:rPr kumimoji="1" lang="en-US" altLang="ja-JP" sz="2400" dirty="0"/>
              <a:t> 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20" y="278280"/>
            <a:ext cx="7884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Mở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rộng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chức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năng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của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app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nhận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diện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mặt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A825CB-56C6-4047-B013-4C84C4EF9308}"/>
              </a:ext>
            </a:extLst>
          </p:cNvPr>
          <p:cNvSpPr txBox="1"/>
          <p:nvPr/>
        </p:nvSpPr>
        <p:spPr>
          <a:xfrm>
            <a:off x="195183" y="1122745"/>
            <a:ext cx="8489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2400" dirty="0" err="1"/>
              <a:t>Kết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hợp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với</a:t>
            </a:r>
            <a:r>
              <a:rPr kumimoji="1" lang="en-US" altLang="ja-JP" sz="2400" dirty="0"/>
              <a:t> camera </a:t>
            </a:r>
            <a:r>
              <a:rPr kumimoji="1" lang="en-US" altLang="ja-JP" sz="2400" dirty="0" err="1"/>
              <a:t>nhiệt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dung </a:t>
            </a:r>
            <a:r>
              <a:rPr kumimoji="1" lang="en-US" altLang="ja-JP" sz="2400" dirty="0" err="1"/>
              <a:t>trong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các</a:t>
            </a:r>
            <a:r>
              <a:rPr kumimoji="1" lang="en-US" altLang="ja-JP" sz="2400" dirty="0"/>
              <a:t> app </a:t>
            </a:r>
            <a:r>
              <a:rPr kumimoji="1" lang="en-US" altLang="ja-JP" sz="2400" dirty="0" err="1"/>
              <a:t>phòng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trống</a:t>
            </a:r>
            <a:r>
              <a:rPr kumimoji="1" lang="en-US" altLang="ja-JP" sz="2400" dirty="0"/>
              <a:t> covid-19.</a:t>
            </a:r>
          </a:p>
          <a:p>
            <a:pPr marL="342900" indent="-342900">
              <a:buAutoNum type="arabicPeriod"/>
            </a:pPr>
            <a:endParaRPr kumimoji="1" lang="en-US" altLang="ja-JP" sz="2400" dirty="0"/>
          </a:p>
          <a:p>
            <a:pPr marL="342900" indent="-342900">
              <a:buAutoNum type="arabicPeriod"/>
            </a:pPr>
            <a:r>
              <a:rPr kumimoji="1" lang="en-US" altLang="ja-JP" sz="2400" dirty="0" err="1"/>
              <a:t>Kết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hợp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với</a:t>
            </a:r>
            <a:r>
              <a:rPr kumimoji="1" lang="en-US" altLang="ja-JP" sz="2400" dirty="0"/>
              <a:t> camera 3D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nhận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biết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mặt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thật</a:t>
            </a:r>
            <a:r>
              <a:rPr kumimoji="1" lang="en-US" altLang="ja-JP" sz="2400" dirty="0"/>
              <a:t>, </a:t>
            </a:r>
            <a:r>
              <a:rPr kumimoji="1" lang="en-US" altLang="ja-JP" sz="2400" dirty="0" err="1"/>
              <a:t>mặt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giả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và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nâng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cao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chất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lượng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nhận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diện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mặt</a:t>
            </a:r>
            <a:r>
              <a:rPr kumimoji="1" lang="en-US" altLang="ja-JP" sz="2400" dirty="0"/>
              <a:t>.</a:t>
            </a:r>
          </a:p>
          <a:p>
            <a:pPr marL="342900" indent="-342900">
              <a:buAutoNum type="arabicPeriod"/>
            </a:pPr>
            <a:endParaRPr kumimoji="1" lang="en-US" altLang="ja-JP" sz="2400" dirty="0"/>
          </a:p>
          <a:p>
            <a:pPr marL="342900" indent="-342900">
              <a:buAutoNum type="arabicPeriod"/>
            </a:pPr>
            <a:r>
              <a:rPr kumimoji="1" lang="en-US" altLang="ja-JP" sz="2400" dirty="0" err="1"/>
              <a:t>Đóng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gói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hệ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thống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với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raspBerryPi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tạo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ra</a:t>
            </a:r>
            <a:r>
              <a:rPr kumimoji="1" lang="en-US" altLang="ja-JP" sz="2400" dirty="0"/>
              <a:t> 1 </a:t>
            </a:r>
            <a:r>
              <a:rPr kumimoji="1" lang="en-US" altLang="ja-JP" sz="2400" dirty="0" err="1"/>
              <a:t>sản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phẩm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hoàn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chỉnh</a:t>
            </a:r>
            <a:r>
              <a:rPr kumimoji="1" lang="en-US" altLang="ja-JP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76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20" y="278280"/>
            <a:ext cx="7884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" sz="2400" spc="-1" dirty="0">
                <a:solidFill>
                  <a:srgbClr val="000000"/>
                </a:solidFill>
                <a:latin typeface="Meiryo UI"/>
                <a:ea typeface="Meiryo UI"/>
              </a:rPr>
              <a:t>3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.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Tổng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hợp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1 </a:t>
            </a:r>
            <a:r>
              <a:rPr lang="en-US" sz="2400" spc="-1" dirty="0" err="1">
                <a:solidFill>
                  <a:srgbClr val="000000"/>
                </a:solidFill>
                <a:latin typeface="Meiryo UI"/>
                <a:ea typeface="Meiryo UI"/>
              </a:rPr>
              <a:t>số</a:t>
            </a:r>
            <a:r>
              <a:rPr lang="en-US" sz="2400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Camera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Nhiệt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và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Camera 3D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" name="表 3">
            <a:extLst>
              <a:ext uri="{FF2B5EF4-FFF2-40B4-BE49-F238E27FC236}">
                <a16:creationId xmlns:a16="http://schemas.microsoft.com/office/drawing/2014/main" id="{1D451E75-8BCE-B741-8415-635FD9315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451925"/>
              </p:ext>
            </p:extLst>
          </p:nvPr>
        </p:nvGraphicFramePr>
        <p:xfrm>
          <a:off x="522855" y="1465920"/>
          <a:ext cx="8095770" cy="3603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9295">
                  <a:extLst>
                    <a:ext uri="{9D8B030D-6E8A-4147-A177-3AD203B41FA5}">
                      <a16:colId xmlns:a16="http://schemas.microsoft.com/office/drawing/2014/main" val="885932545"/>
                    </a:ext>
                  </a:extLst>
                </a:gridCol>
                <a:gridCol w="1931409">
                  <a:extLst>
                    <a:ext uri="{9D8B030D-6E8A-4147-A177-3AD203B41FA5}">
                      <a16:colId xmlns:a16="http://schemas.microsoft.com/office/drawing/2014/main" val="3633599227"/>
                    </a:ext>
                  </a:extLst>
                </a:gridCol>
                <a:gridCol w="960699">
                  <a:extLst>
                    <a:ext uri="{9D8B030D-6E8A-4147-A177-3AD203B41FA5}">
                      <a16:colId xmlns:a16="http://schemas.microsoft.com/office/drawing/2014/main" val="1598783930"/>
                    </a:ext>
                  </a:extLst>
                </a:gridCol>
                <a:gridCol w="1388962">
                  <a:extLst>
                    <a:ext uri="{9D8B030D-6E8A-4147-A177-3AD203B41FA5}">
                      <a16:colId xmlns:a16="http://schemas.microsoft.com/office/drawing/2014/main" val="1092515154"/>
                    </a:ext>
                  </a:extLst>
                </a:gridCol>
                <a:gridCol w="1400536">
                  <a:extLst>
                    <a:ext uri="{9D8B030D-6E8A-4147-A177-3AD203B41FA5}">
                      <a16:colId xmlns:a16="http://schemas.microsoft.com/office/drawing/2014/main" val="3282383768"/>
                    </a:ext>
                  </a:extLst>
                </a:gridCol>
                <a:gridCol w="1064869">
                  <a:extLst>
                    <a:ext uri="{9D8B030D-6E8A-4147-A177-3AD203B41FA5}">
                      <a16:colId xmlns:a16="http://schemas.microsoft.com/office/drawing/2014/main" val="1365235781"/>
                    </a:ext>
                  </a:extLst>
                </a:gridCol>
              </a:tblGrid>
              <a:tr h="521340"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Nhóm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Tên sản phẩm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Nhiệt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Chức năng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Độ khó khi DEV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vi-VN" altLang="ja-JP" dirty="0"/>
                        <a:t>Giá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109537"/>
                  </a:ext>
                </a:extLst>
              </a:tr>
              <a:tr h="521340">
                <a:tc rowSpan="3">
                  <a:txBody>
                    <a:bodyPr/>
                    <a:lstStyle/>
                    <a:p>
                      <a:r>
                        <a:rPr kumimoji="1" lang="en-US" altLang="ja-JP" dirty="0"/>
                        <a:t>Camera 3D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Astra Stereo 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dirty="0"/>
                        <a:t>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dirty="0"/>
                        <a:t>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ja-JP" dirty="0"/>
                        <a:t>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91861"/>
                  </a:ext>
                </a:extLst>
              </a:tr>
              <a:tr h="5213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LIPSedge</a:t>
                      </a:r>
                      <a:r>
                        <a:rPr kumimoji="1" lang="en-US" altLang="ja-JP" dirty="0"/>
                        <a:t> 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051347"/>
                  </a:ext>
                </a:extLst>
              </a:tr>
              <a:tr h="5213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Pico </a:t>
                      </a:r>
                      <a:r>
                        <a:rPr kumimoji="1" lang="en-US" altLang="ja-JP" dirty="0" err="1">
                          <a:solidFill>
                            <a:srgbClr val="FF0000"/>
                          </a:solidFill>
                        </a:rPr>
                        <a:t>Zense</a:t>
                      </a:r>
                      <a:r>
                        <a:rPr kumimoji="1" lang="ja-JP" alt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DCAM719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△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78283"/>
                  </a:ext>
                </a:extLst>
              </a:tr>
              <a:tr h="521340">
                <a:tc rowSpan="2">
                  <a:txBody>
                    <a:bodyPr/>
                    <a:lstStyle/>
                    <a:p>
                      <a:r>
                        <a:rPr kumimoji="1" lang="vi-VN" altLang="ja-JP" dirty="0"/>
                        <a:t>Camera Nhiệt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Owlift</a:t>
                      </a:r>
                      <a:r>
                        <a:rPr kumimoji="1" lang="en-US" altLang="ja-JP" dirty="0"/>
                        <a:t> </a:t>
                      </a:r>
                      <a:r>
                        <a:rPr kumimoji="1" lang="en-US" altLang="ja-JP" dirty="0" err="1"/>
                        <a:t>TypeA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◎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X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(500 $)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55754"/>
                  </a:ext>
                </a:extLst>
              </a:tr>
              <a:tr h="5213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Lepton camera + Pure Thermal</a:t>
                      </a:r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◎</a:t>
                      </a:r>
                    </a:p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◯</a:t>
                      </a:r>
                      <a:endParaRPr kumimoji="1" lang="vi-VN" altLang="ja-JP" dirty="0"/>
                    </a:p>
                    <a:p>
                      <a:r>
                        <a:rPr kumimoji="1" lang="vi-VN" altLang="ja-JP" dirty="0"/>
                        <a:t>(200 $)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807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83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19" y="278280"/>
            <a:ext cx="5924561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480"/>
              </a:spcBef>
            </a:pPr>
            <a:r>
              <a:rPr lang="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4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Lưu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ý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khi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các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bạn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dùng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Meiryo UI"/>
                <a:ea typeface="Meiryo UI"/>
              </a:rPr>
              <a:t>nhiều</a:t>
            </a:r>
            <a:r>
              <a:rPr lang="en-US" sz="2400" b="0" strike="noStrike" spc="-1" dirty="0">
                <a:solidFill>
                  <a:srgbClr val="000000"/>
                </a:solidFill>
                <a:latin typeface="Meiryo UI"/>
                <a:ea typeface="Meiryo UI"/>
              </a:rPr>
              <a:t> camera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A4CD7ED-B1AF-A445-8802-7F4026FE373C}"/>
              </a:ext>
            </a:extLst>
          </p:cNvPr>
          <p:cNvSpPr txBox="1"/>
          <p:nvPr/>
        </p:nvSpPr>
        <p:spPr>
          <a:xfrm>
            <a:off x="195183" y="1122745"/>
            <a:ext cx="8489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2400" dirty="0" err="1"/>
              <a:t>Phải</a:t>
            </a:r>
            <a:r>
              <a:rPr kumimoji="1" lang="en-US" altLang="ja-JP" sz="2400" dirty="0"/>
              <a:t> Calibration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vị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trí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mặt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của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các</a:t>
            </a:r>
            <a:r>
              <a:rPr kumimoji="1" lang="en-US" altLang="ja-JP" sz="2400" dirty="0"/>
              <a:t> camera </a:t>
            </a:r>
            <a:r>
              <a:rPr kumimoji="1" lang="en-US" altLang="ja-JP" sz="2400" dirty="0" err="1"/>
              <a:t>giống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nhau</a:t>
            </a:r>
            <a:r>
              <a:rPr kumimoji="1" lang="en-US" altLang="ja-JP" sz="2400" dirty="0"/>
              <a:t>.</a:t>
            </a:r>
          </a:p>
          <a:p>
            <a:pPr marL="342900" indent="-342900">
              <a:buAutoNum type="arabicPeriod"/>
            </a:pPr>
            <a:endParaRPr kumimoji="1" lang="en-US" altLang="ja-JP" sz="2400" dirty="0"/>
          </a:p>
          <a:p>
            <a:pPr marL="342900" indent="-342900">
              <a:buAutoNum type="arabicPeriod"/>
            </a:pPr>
            <a:r>
              <a:rPr kumimoji="1" lang="en-US" altLang="ja-JP" sz="2400" dirty="0" err="1"/>
              <a:t>Học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thêm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kiến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thức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về</a:t>
            </a:r>
            <a:r>
              <a:rPr kumimoji="1" lang="en-US" altLang="ja-JP" sz="2400" dirty="0"/>
              <a:t> code </a:t>
            </a:r>
            <a:r>
              <a:rPr kumimoji="1" lang="en-US" altLang="ja-JP" sz="2400" dirty="0" err="1"/>
              <a:t>nhiều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luồng</a:t>
            </a:r>
            <a:r>
              <a:rPr kumimoji="1" lang="en-US" altLang="ja-JP" sz="2400" dirty="0"/>
              <a:t> (Thread) </a:t>
            </a:r>
            <a:r>
              <a:rPr kumimoji="1" lang="en-US" altLang="ja-JP" sz="2400" dirty="0" err="1"/>
              <a:t>để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nâng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cao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tốc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độ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xử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lý</a:t>
            </a:r>
            <a:r>
              <a:rPr kumimoji="1" lang="en-US" altLang="ja-JP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4758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8515" y="290880"/>
            <a:ext cx="908445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spcBef>
                <a:spcPts val="480"/>
              </a:spcBef>
            </a:pP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5.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Điều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chỉnh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vị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trí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khuôn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mặt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khi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dùng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en-US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nhiều</a:t>
            </a:r>
            <a:r>
              <a:rPr lang="en-US" altLang="en-US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camera</a:t>
            </a: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6" name="Picture 2" descr="https://scontent-nrt1-1.xx.fbcdn.net/v/t1.15752-9/90513373_889691574824776_6845575358926815232_n.png?_nc_cat=108&amp;_nc_sid=b96e70&amp;_nc_oc=AQkUzn5ajywFB_IKxJC9JTTuw83CMuUtkq5fiTBiYEEljKwkmlv_4iKMbe-XuF6Lc7o&amp;_nc_ht=scontent-nrt1-1.xx&amp;oh=ec5fcd11f26fa133e4af01f26f4a2617&amp;oe=5E9B100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10774" r="4091" b="44378"/>
          <a:stretch/>
        </p:blipFill>
        <p:spPr bwMode="auto">
          <a:xfrm>
            <a:off x="738451" y="1857059"/>
            <a:ext cx="7945829" cy="29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stomShape 6"/>
          <p:cNvSpPr/>
          <p:nvPr/>
        </p:nvSpPr>
        <p:spPr>
          <a:xfrm>
            <a:off x="306720" y="5342267"/>
            <a:ext cx="1105166" cy="3860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spcBef>
                <a:spcPts val="480"/>
              </a:spcBef>
            </a:pPr>
            <a:endParaRPr lang="en-US" altLang="ja-JP" sz="1600" spc="-1" dirty="0">
              <a:latin typeface="Meiryo UI"/>
              <a:ea typeface="Meiryo UI"/>
              <a:sym typeface="+mn-ea"/>
            </a:endParaRPr>
          </a:p>
          <a:p>
            <a:pPr>
              <a:spcBef>
                <a:spcPts val="480"/>
              </a:spcBef>
            </a:pPr>
            <a:endParaRPr lang="en-US" altLang="en-US" b="0" strike="noStrike" spc="-1" dirty="0">
              <a:solidFill>
                <a:srgbClr val="000000"/>
              </a:solidFill>
              <a:latin typeface="Meiryo UI"/>
              <a:ea typeface="Meiryo UI"/>
              <a:sym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DCAE55-3A32-FC4D-8C81-AFE77A4BB55F}"/>
              </a:ext>
            </a:extLst>
          </p:cNvPr>
          <p:cNvSpPr txBox="1"/>
          <p:nvPr/>
        </p:nvSpPr>
        <p:spPr>
          <a:xfrm>
            <a:off x="1909598" y="134828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vi-VN" altLang="ja-JP" dirty="0"/>
              <a:t>Camera3D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AAF33DF-5074-F146-9A02-CD235F4DFAD3}"/>
              </a:ext>
            </a:extLst>
          </p:cNvPr>
          <p:cNvSpPr txBox="1"/>
          <p:nvPr/>
        </p:nvSpPr>
        <p:spPr>
          <a:xfrm>
            <a:off x="6219404" y="13482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vi-VN" altLang="ja-JP" dirty="0"/>
              <a:t>Camera RGB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42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20" y="278280"/>
            <a:ext cx="7884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spcBef>
                <a:spcPts val="480"/>
              </a:spcBef>
            </a:pP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6.1 1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số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hình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ảnh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để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làm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điều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chỉnh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camera</a:t>
            </a: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" name="CustomShape 6"/>
          <p:cNvSpPr/>
          <p:nvPr/>
        </p:nvSpPr>
        <p:spPr>
          <a:xfrm>
            <a:off x="306720" y="967909"/>
            <a:ext cx="1105166" cy="3860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spcBef>
                <a:spcPts val="480"/>
              </a:spcBef>
            </a:pPr>
            <a:endParaRPr lang="en-US" altLang="en-US" b="0" strike="noStrike" spc="-1" dirty="0">
              <a:solidFill>
                <a:srgbClr val="000000"/>
              </a:solidFill>
              <a:latin typeface="Meiryo UI"/>
              <a:ea typeface="Meiryo UI"/>
              <a:sym typeface="+mn-ea"/>
            </a:endParaRPr>
          </a:p>
        </p:txBody>
      </p:sp>
      <p:pic>
        <p:nvPicPr>
          <p:cNvPr id="2050" name="Picture 2" descr="https://scontent-nrt1-1.xx.fbcdn.net/v/t1.15752-9/90468411_2234911276816602_7967415039911002112_n.jpg?_nc_cat=104&amp;_nc_sid=b96e70&amp;_nc_oc=AQmnGWxO6-2vF58bXAni3SWV0ThevQsYexnpdhCmMtB3zYo6874Hl-5Oxh8Yl3woUe4&amp;_nc_ht=scontent-nrt1-1.xx&amp;oh=f3bac929b137b748db32444f0757bc62&amp;oe=5E9A5A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4" y="1262365"/>
            <a:ext cx="4328984" cy="32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nrt1-1.xx.fbcdn.net/v/t1.15752-9/90718091_200058034625226_5816236727898996736_n.jpg?_nc_cat=102&amp;_nc_sid=b96e70&amp;_nc_oc=AQl070wU3UtoXLPTTvtfYfnR3Kuh8Ydxqwf-51dd0vtzlAoXgVkkVlyoRSOmaE00Hv8&amp;_nc_ht=scontent-nrt1-1.xx&amp;oh=6fa6e992499db61e88db7e653af17fd2&amp;oe=5E9A0C7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18" y="1262365"/>
            <a:ext cx="4328984" cy="32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5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256320" y="278280"/>
            <a:ext cx="788400" cy="453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spcBef>
                <a:spcPts val="480"/>
              </a:spcBef>
            </a:pP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6.2. 1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số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hình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ảnh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để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làm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điều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</a:t>
            </a:r>
            <a:r>
              <a:rPr lang="en-US" altLang="ja-JP" sz="2400" spc="-1" dirty="0" err="1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chỉnh</a:t>
            </a:r>
            <a:r>
              <a:rPr lang="en-US" altLang="ja-JP" sz="2400" spc="-1" dirty="0">
                <a:solidFill>
                  <a:srgbClr val="000000"/>
                </a:solidFill>
                <a:latin typeface="Meiryo UI"/>
                <a:ea typeface="Meiryo UI"/>
                <a:sym typeface="+mn-ea"/>
              </a:rPr>
              <a:t> camera</a:t>
            </a:r>
            <a:endParaRPr lang="en-US" altLang="en-US" sz="2400" spc="-1" dirty="0">
              <a:solidFill>
                <a:srgbClr val="000000"/>
              </a:solidFill>
              <a:latin typeface="Meiryo UI"/>
              <a:ea typeface="Meiryo UI"/>
              <a:sym typeface="+mn-ea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4" name="Picture 2" descr="https://scontent-nrt1-1.xx.fbcdn.net/v/t1.15752-9/90426155_201993801092060_1831131260513157120_n.png?_nc_cat=106&amp;_nc_sid=b96e70&amp;_nc_oc=AQn-F51dMvD8Ed8rS6yjs07rWqdzf_L9AKSpVeKzU6qS3kP2hPOqLAApSk1qYFNN19U&amp;_nc_ht=scontent-nrt1-1.xx&amp;oh=1c3ac8c6592b5051730436c4b3e44c14&amp;oe=5E9ABA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44" y="1620655"/>
            <a:ext cx="4152418" cy="31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nrt1-1.xx.fbcdn.net/v/t1.15752-9/90718802_212637063415234_3436809886543904768_n.png?_nc_cat=105&amp;_nc_sid=b96e70&amp;_nc_oc=AQmcxMmhZ5CKqoIhN85Xk29ESdeeuPUDuF2S8wovvZXU_3cEFjaamjLgxJOzbuYzUs4&amp;_nc_ht=scontent-nrt1-1.xx&amp;oh=dace86f05e081bf945ab7f66288aa44f&amp;oe=5E99C2F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62" y="1620654"/>
            <a:ext cx="4152418" cy="31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739800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9141480" cy="14040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0" y="6561000"/>
            <a:ext cx="9141480" cy="283320"/>
          </a:xfrm>
          <a:prstGeom prst="rect">
            <a:avLst/>
          </a:prstGeom>
          <a:solidFill>
            <a:srgbClr val="106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6553080" y="6534000"/>
            <a:ext cx="2131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0" y="93600"/>
            <a:ext cx="9141480" cy="59400"/>
          </a:xfrm>
          <a:prstGeom prst="rect">
            <a:avLst/>
          </a:prstGeom>
          <a:solidFill>
            <a:srgbClr val="F89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7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155520" y="-144360"/>
            <a:ext cx="3024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3484880" y="732815"/>
            <a:ext cx="8069760" cy="48240"/>
          </a:xfrm>
          <a:prstGeom prst="rect">
            <a:avLst/>
          </a:prstGeom>
          <a:solidFill>
            <a:srgbClr val="BEC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00DB95F-8890-7E40-8BA2-3EEAC062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42" y="968837"/>
            <a:ext cx="5709438" cy="50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0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315</Words>
  <Application>Microsoft Macintosh PowerPoint</Application>
  <PresentationFormat>画面に合わせる (4:3)</PresentationFormat>
  <Paragraphs>58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DejaVu Sans</vt:lpstr>
      <vt:lpstr>Meiryo UI</vt:lpstr>
      <vt:lpstr>Arial</vt:lpstr>
      <vt:lpstr>Symbol</vt:lpstr>
      <vt:lpstr>Times New Roman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User</cp:lastModifiedBy>
  <cp:revision>1599</cp:revision>
  <cp:lastPrinted>2020-02-04T12:39:01Z</cp:lastPrinted>
  <dcterms:created xsi:type="dcterms:W3CDTF">2020-02-04T12:39:01Z</dcterms:created>
  <dcterms:modified xsi:type="dcterms:W3CDTF">2020-11-08T02:09:18Z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1033-10.1.0.6757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画面に合わせる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